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C708F-BEFE-403A-8F1B-E81D3A42E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F4DF518-5BE5-4A77-A555-6BE905E2B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C0A9AB-2EA0-41D7-BCF1-30AD2F950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3936E8A-8020-43E8-B53C-E0708DBA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E901FFB-E6C7-4323-84CA-B2ADE928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6986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36FB8-07C6-408E-8F0D-6CDAB417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95B8A45-1000-4054-A4CC-CE058FB69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4368057-F3D4-4C7A-AC63-45A18E286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0E7B3AD-85C3-43E3-8DD9-701922A8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248A9CE-A7B9-45AF-A62A-F573B4CBC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05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93AB4-BA57-42A8-AEF6-721FBE6C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F6D1B22-1647-458D-B912-E03C09C1A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94D1B7C-EDE5-4AAC-9419-02B72F12C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0BDDD63-D020-464C-907B-392D43425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61A78FC-3B51-4B79-8884-8A1B35A4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335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9FA15-7227-46F9-ABAF-5AC749A5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34BB66D-D7AF-4DEB-AC62-AFD36FD77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DDC4014-1F47-4E34-8AAE-E1A9E5EB2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7366F44-C7EB-4D73-AA35-2CBE074AC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A3E6C81-4DEB-41A0-86F1-B09B6300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DFA0D0F-BF9A-425C-82A8-BF70EA80A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7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6C9CD1-E210-40F4-BA66-F44C5503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12A16F5-9077-413E-B571-64DC39B49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12593CA-A25C-4F00-90F4-85914F51A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A9AECAB-1B7B-472F-9CBD-4B90CF3F25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AF4977B-0488-4363-9F2B-8364C8FF4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EFBA08D-E6A7-4F3E-A7BD-25B5E491F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7BB09C16-AADA-42FB-A8D4-CD4C74FE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66F06D22-8CBB-4DD6-95C3-7401C819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7967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6E322-4F42-40BD-8FD5-9B0FEA38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0F3E4AC-00E9-4767-8356-DAC3E40D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55B79649-2AB3-4981-B15E-14EA7C9B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83E8F67E-FD8E-450E-A353-3CEFF8984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3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145B97E-50D6-4C0A-8638-55B67712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830CBDFA-9D9A-4F17-B6C1-96636FA6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A99741B-63F7-4A17-A48B-23A548685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296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31AF6-9F81-44AA-8076-7C47855BD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5CB7113-2AB2-42CC-A2D5-3B9FD2563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50DDEAD-0909-4179-9DF6-08801869E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ACFC067-09E2-4B70-BADE-7ED9E1BAD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4B35467-88BB-4260-81DD-04F9A917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1455AF2-FE4D-4853-AC14-DF34DEF5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722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F4947-50F9-4583-815B-05371113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364AF2D-02B4-4C16-A4FC-C9E150B14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C42B1AB-E4BF-4F88-B940-142084A87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B43847F-8668-4154-916F-256DA6BCC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2D8ADE5-FB4F-458A-8EC4-14B0F935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AC2735F-6312-4576-A566-E8A5BFB8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69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07D3C3-77F0-4075-867C-FFA6EDDEF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97ECC97-70AB-4343-A0E9-26359A034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E1AF6E-E8E0-43FD-B9A4-D5EA1A4B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FAA7D4A-9E05-437A-86DD-485BD59E8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32730ED-BD4D-4CCA-9129-63B84A9C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241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EA86ED81-A0AC-4095-BFFE-83B74D5AA8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A69BA4B-B2B9-4E24-BD67-C1BE1F826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6B998A-7410-4E73-AA41-98E6C6BA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4C3A1A5-030C-4C2E-97B7-9F2571C2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A6984D6-C315-4E09-A159-202CBF3CE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531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3CFD289-B9CF-4CEE-8D0C-0EE57E57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CB17784-BE0C-45A3-BAEE-19DC49107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4D7648F-66F5-4092-9BE9-012958D1D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CAABA-9D65-4DAD-BD06-20B8745F64ED}" type="datetimeFigureOut">
              <a:rPr lang="uk-UA" smtClean="0"/>
              <a:t>01.12.2025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1D5F38F-D128-4011-BBEB-90FE1DADC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0FC992B-CCF1-4C63-ABFA-4C5A67482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DC5A8-3B86-472F-ABAF-AD44B7A3879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074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ykhan58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BEC3D-CBDB-4B83-8048-8A04E33F6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287780" algn="l"/>
              </a:tabLst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ОБ’ЄДНАННЯ СПІВВЛАСНИКІВ БАГАТОКВАРТИРНОГО  БУДИНКУ                                        «Набережна 15»</a:t>
            </a:r>
            <a:br>
              <a:rPr lang="uk-UA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Ідентифікаційний код </a:t>
            </a:r>
            <a:r>
              <a:rPr lang="uk-UA" sz="2000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40665567</a:t>
            </a:r>
            <a:r>
              <a:rPr lang="uk-UA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м. Нетішин, вулиця Набережна 15.                                                                               </a:t>
            </a:r>
            <a:r>
              <a:rPr lang="uk-UA" sz="2000" b="1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0677677879, 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uk-UA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uk-UA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sz="20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>
                <a:solidFill>
                  <a:srgbClr val="0563C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tykhan58</a:t>
            </a:r>
            <a:r>
              <a:rPr lang="uk-UA" sz="2000" b="1" u="sng" dirty="0">
                <a:solidFill>
                  <a:srgbClr val="0563C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@</a:t>
            </a:r>
            <a:r>
              <a:rPr lang="en-US" sz="2000" b="1" u="sng" dirty="0" err="1">
                <a:solidFill>
                  <a:srgbClr val="0563C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gmail</a:t>
            </a:r>
            <a:r>
              <a:rPr lang="uk-UA" sz="2000" b="1" u="sng" dirty="0">
                <a:solidFill>
                  <a:srgbClr val="0563C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2000" b="1" u="sng" dirty="0">
                <a:solidFill>
                  <a:srgbClr val="0563C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com</a:t>
            </a:r>
            <a:r>
              <a:rPr lang="uk-UA" sz="2000" b="1" u="sng" dirty="0">
                <a:solidFill>
                  <a:srgbClr val="0563C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20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000" u="sng" dirty="0">
                <a:solidFill>
                  <a:srgbClr val="0563C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р/р: </a:t>
            </a:r>
            <a:r>
              <a:rPr lang="uk-UA" sz="20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en-US" sz="20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133157840000026008300837382</a:t>
            </a:r>
            <a:r>
              <a:rPr lang="uk-UA" sz="20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банк  АТ </a:t>
            </a:r>
            <a:r>
              <a:rPr lang="uk-UA" sz="2000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«Ощадбанк</a:t>
            </a:r>
            <a:r>
              <a:rPr lang="uk-UA" sz="20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71D6D827-BA23-47D2-8060-B64E22587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66757"/>
            <a:ext cx="9144000" cy="2191043"/>
          </a:xfrm>
        </p:spPr>
        <p:txBody>
          <a:bodyPr>
            <a:noAutofit/>
          </a:bodyPr>
          <a:lstStyle/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r>
              <a:rPr lang="uk-UA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ЗВІТ</a:t>
            </a:r>
            <a:endParaRPr lang="uk-UA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0200"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про використання коштів на проведення </a:t>
            </a:r>
            <a:r>
              <a:rPr lang="uk-UA" b="1" u="sn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капітального ремонту покрівлі у житловому будинку</a:t>
            </a:r>
            <a:r>
              <a:rPr lang="uk-UA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 межах </a:t>
            </a:r>
            <a:r>
              <a:rPr lang="uk-UA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«Програми співфінансування </a:t>
            </a:r>
            <a:r>
              <a:rPr lang="uk-UA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Нетішинської</a:t>
            </a:r>
            <a:r>
              <a:rPr lang="uk-UA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міської територіальної громади на 2024-2025 роки»</a:t>
            </a:r>
            <a:endParaRPr lang="uk-UA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324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FB00B-0E8B-4F28-A9A1-2125B33AE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5 червня 2025 року  Комісія з відбору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«Програмою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сфері капітальних 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ремонтів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міської територіальної громади на 2024-2025 роки» розглянула заявку та прийняла рішення  профінансувати виконання 60% вартості проекту: «Капітальний ремонт будинку».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BD35E7F-78BE-4CBF-9F44-398F0E082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z="1800" b="1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Кошти освоєні в повному обсязі  на 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проведення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uk-UA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Капітального ремонту покрівлі в житловому будинку </a:t>
            </a:r>
            <a:r>
              <a:rPr lang="uk-UA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що знаходиться за </a:t>
            </a:r>
            <a:r>
              <a:rPr lang="uk-UA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адресою</a:t>
            </a:r>
            <a:r>
              <a:rPr lang="uk-UA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місто Нетішин, вулиця Набережна 15 , згідно «Програми співфінансування </a:t>
            </a:r>
            <a:r>
              <a:rPr lang="uk-UA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проєктів</a:t>
            </a:r>
            <a:r>
              <a:rPr lang="uk-UA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сфері капітальних ремонтів житлового фонду та благоустрою </a:t>
            </a:r>
            <a:r>
              <a:rPr lang="uk-UA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Нетішинської</a:t>
            </a:r>
            <a:r>
              <a:rPr lang="uk-UA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міської територіальної громади на 2024-2025 роки» </a:t>
            </a:r>
            <a:r>
              <a:rPr lang="uk-UA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наступному співвідношенні:</a:t>
            </a:r>
          </a:p>
          <a:p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бюджет міста  60%  - 137749,20 грн.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(сто тридцять сім  тисяч сімсот сорок дев’ять гривень,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коп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</a:p>
          <a:p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ОСББ 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«Набережна 15»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40%  - 91832,80 грн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(дев’яносто одна тисяча вісімсот тридцять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дві 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гривні,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коп</a:t>
            </a: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Загальна вартість </a:t>
            </a:r>
            <a:r>
              <a:rPr lang="uk-UA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229582,00 грн.</a:t>
            </a:r>
            <a:endParaRPr lang="uk-UA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616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83E0FB8-BB60-4B59-B00A-D4D8DF58F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/>
              <a:t>Фото</a:t>
            </a:r>
            <a:endParaRPr lang="ru-RU" b="1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483BA0-073F-45B0-9BD0-A5923660B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50F394E5-7CC5-408D-8CC1-398D7EA8E8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204" y="2505075"/>
            <a:ext cx="2774955" cy="3684588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DA986389-3228-4D8B-BBCD-03ECFDBD8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66CBDB7F-6F1C-44D9-8740-13A4D5AAEFD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316" y="2505075"/>
            <a:ext cx="2774955" cy="3684588"/>
          </a:xfrm>
        </p:spPr>
      </p:pic>
    </p:spTree>
    <p:extLst>
      <p:ext uri="{BB962C8B-B14F-4D97-AF65-F5344CB8AC3E}">
        <p14:creationId xmlns:p14="http://schemas.microsoft.com/office/powerpoint/2010/main" val="3297927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5F1C4-5375-4F68-830C-B34128D9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46ADF1-9F35-4845-98AD-80C3FAAA8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65BA2A7E-05C1-4F18-B223-2E5A558BE6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204" y="2505075"/>
            <a:ext cx="2774955" cy="3684588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7A357048-C06D-4311-BCC7-6E86FE303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64F4DC31-7565-4BE5-B88A-36FF3D2D35A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316" y="2505075"/>
            <a:ext cx="2774955" cy="3684588"/>
          </a:xfrm>
        </p:spPr>
      </p:pic>
    </p:spTree>
    <p:extLst>
      <p:ext uri="{BB962C8B-B14F-4D97-AF65-F5344CB8AC3E}">
        <p14:creationId xmlns:p14="http://schemas.microsoft.com/office/powerpoint/2010/main" val="16494272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191</Words>
  <Application>Microsoft Office PowerPoint</Application>
  <PresentationFormat>Широкоэкранный</PresentationFormat>
  <Paragraphs>15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  ОБ’ЄДНАННЯ СПІВВЛАСНИКІВ БАГАТОКВАРТИРНОГО  БУДИНКУ                                        «Набережна 15» Ідентифікаційний код 40665567, м. Нетішин, вулиця Набережна 15.                                                                               тел. 0677677879, e-mail: tykhan58@gmail.com, р/р: UA133157840000026008300837382  банк  АТ «Ощадбанк» </vt:lpstr>
      <vt:lpstr>    5 червня 2025 року  Комісія з відбору проєктів за «Програмою співфінансування проєктів у сфері капітальних ремонтів житлового фонду та благоустрою Нетішинської міської територіальної громади на 2024-2025 роки» розглянула заявку та прийняла рішення  профінансувати виконання 60% вартості проекту: «Капітальний ремонт будинку». </vt:lpstr>
      <vt:lpstr>Фото</vt:lpstr>
      <vt:lpstr>Фото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ОБ’ЄДНАННЯ СПІВВЛАСНИКІВ БАГАТОКВАРТИРНОГО  БУДИНКУ                                        «Шевченка 18 Нетішин» Ідентифікаційний код 41082964, м. Нетішин, вулиця Шевченка 18.                                                                               тел. 0673831930, e-mail: grigorieva.galuna@gmail.com, https://shevchenka1618.pp.ua                                                р/р: UA57 305299 0000026007026002215  банк  АТ КБ «Приватбанк»</dc:title>
  <dc:creator>grigorieva.galuna@gmail.com</dc:creator>
  <cp:lastModifiedBy>tykhan58@gmail.com</cp:lastModifiedBy>
  <cp:revision>11</cp:revision>
  <dcterms:created xsi:type="dcterms:W3CDTF">2025-11-29T07:36:45Z</dcterms:created>
  <dcterms:modified xsi:type="dcterms:W3CDTF">2025-12-01T16:47:52Z</dcterms:modified>
</cp:coreProperties>
</file>